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5" r:id="rId12"/>
    <p:sldId id="267" r:id="rId13"/>
    <p:sldId id="268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F7512-3753-4061-AFE7-31D2AC85E66C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96F69-927C-48F2-945F-7746155FC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8072494" cy="26432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Підпроект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</a:b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Пишаємось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 тобою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,</a:t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</a:b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 рідний краю!”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786322"/>
            <a:ext cx="6429420" cy="12144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Підготували </a:t>
            </a:r>
            <a:r>
              <a:rPr lang="uk-UA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учні 7 класу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Керівник </a:t>
            </a:r>
            <a:r>
              <a:rPr lang="uk-UA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підпроекту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Ляховецька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Світлана Олександрівна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 історії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67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Посухівський</a:t>
            </a:r>
            <a:r>
              <a:rPr lang="uk-UA" dirty="0" smtClean="0">
                <a:solidFill>
                  <a:schemeClr val="bg1"/>
                </a:solidFill>
              </a:rPr>
              <a:t> навчально-виховний комплекс</a:t>
            </a:r>
          </a:p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“Дошкільний</a:t>
            </a:r>
            <a:r>
              <a:rPr lang="uk-UA" dirty="0" smtClean="0">
                <a:solidFill>
                  <a:schemeClr val="bg1"/>
                </a:solidFill>
              </a:rPr>
              <a:t> навчальний заклад – загальноосвітня школа І-ІІ </a:t>
            </a:r>
            <a:r>
              <a:rPr lang="uk-UA" dirty="0" err="1" smtClean="0">
                <a:solidFill>
                  <a:schemeClr val="bg1"/>
                </a:solidFill>
              </a:rPr>
              <a:t>ступенів”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Уманської районної ради Черкаської області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642918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5400" b="1" i="1" dirty="0" smtClean="0">
                <a:solidFill>
                  <a:schemeClr val="accent2"/>
                </a:solidFill>
              </a:rPr>
              <a:t>Післявоєнні роки</a:t>
            </a:r>
            <a:endParaRPr lang="uk-UA" sz="1400" b="1" i="1" dirty="0" smtClean="0">
              <a:solidFill>
                <a:schemeClr val="accent2"/>
              </a:solidFill>
            </a:endParaRPr>
          </a:p>
          <a:p>
            <a:pPr algn="ctr"/>
            <a:endParaRPr lang="ru-RU" sz="1400" dirty="0" smtClean="0">
              <a:solidFill>
                <a:schemeClr val="accent2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         Після закінчення війни жителі села розпочали відбудову поруйнованого господарства. З приходом Радянської влади в 1946 році утворена сільська рада. Головою села став </a:t>
            </a:r>
            <a:r>
              <a:rPr lang="uk-UA" sz="2000" dirty="0" err="1" smtClean="0">
                <a:solidFill>
                  <a:schemeClr val="bg1"/>
                </a:solidFill>
              </a:rPr>
              <a:t>Собчук</a:t>
            </a:r>
            <a:r>
              <a:rPr lang="uk-UA" sz="2000" dirty="0" smtClean="0">
                <a:solidFill>
                  <a:schemeClr val="bg1"/>
                </a:solidFill>
              </a:rPr>
              <a:t> Іван Сергійович. З 1947 року по 1951 рік головою був Синько Василь Герасимович, а з 1951 по 1954 рік – Килимник Харитін Михайлович.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        Нелегко прийшлося селянам і в післявоєнні роки. Працювали, не покладаючи рук, на відновлення сільського господарства.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В селі були і ветерани праці, почесні колгоспники: Килимник </a:t>
            </a:r>
            <a:r>
              <a:rPr lang="uk-UA" sz="2000" dirty="0" err="1" smtClean="0">
                <a:solidFill>
                  <a:schemeClr val="bg1"/>
                </a:solidFill>
              </a:rPr>
              <a:t>Афія</a:t>
            </a:r>
            <a:r>
              <a:rPr lang="uk-UA" sz="2000" dirty="0" smtClean="0">
                <a:solidFill>
                  <a:schemeClr val="bg1"/>
                </a:solidFill>
              </a:rPr>
              <a:t> Костянтинівна, </a:t>
            </a:r>
            <a:r>
              <a:rPr lang="uk-UA" sz="2000" dirty="0" err="1" smtClean="0">
                <a:solidFill>
                  <a:schemeClr val="bg1"/>
                </a:solidFill>
              </a:rPr>
              <a:t>Чорпіта</a:t>
            </a:r>
            <a:r>
              <a:rPr lang="uk-UA" sz="2000" dirty="0" smtClean="0">
                <a:solidFill>
                  <a:schemeClr val="bg1"/>
                </a:solidFill>
              </a:rPr>
              <a:t> Ксеня Самсонівна, </a:t>
            </a:r>
            <a:r>
              <a:rPr lang="uk-UA" sz="2000" dirty="0" err="1" smtClean="0">
                <a:solidFill>
                  <a:schemeClr val="bg1"/>
                </a:solidFill>
              </a:rPr>
              <a:t>Чорпіта</a:t>
            </a:r>
            <a:r>
              <a:rPr lang="uk-UA" sz="2000" dirty="0" smtClean="0">
                <a:solidFill>
                  <a:schemeClr val="bg1"/>
                </a:solidFill>
              </a:rPr>
              <a:t> Антін Пилипович, </a:t>
            </a:r>
            <a:r>
              <a:rPr lang="uk-UA" sz="2000" dirty="0" err="1" smtClean="0">
                <a:solidFill>
                  <a:schemeClr val="bg1"/>
                </a:solidFill>
              </a:rPr>
              <a:t>Мендусь</a:t>
            </a:r>
            <a:r>
              <a:rPr lang="uk-UA" sz="2000" dirty="0" smtClean="0">
                <a:solidFill>
                  <a:schemeClr val="bg1"/>
                </a:solidFill>
              </a:rPr>
              <a:t> Сила Дмитрович, </a:t>
            </a:r>
            <a:r>
              <a:rPr lang="uk-UA" sz="2000" dirty="0" err="1" smtClean="0">
                <a:solidFill>
                  <a:schemeClr val="bg1"/>
                </a:solidFill>
              </a:rPr>
              <a:t>Бровенко</a:t>
            </a:r>
            <a:r>
              <a:rPr lang="uk-UA" sz="2000" dirty="0" smtClean="0">
                <a:solidFill>
                  <a:schemeClr val="bg1"/>
                </a:solidFill>
              </a:rPr>
              <a:t> Марія Григорівна, </a:t>
            </a:r>
            <a:r>
              <a:rPr lang="uk-UA" sz="2000" dirty="0" err="1" smtClean="0">
                <a:solidFill>
                  <a:schemeClr val="bg1"/>
                </a:solidFill>
              </a:rPr>
              <a:t>Мендусь</a:t>
            </a:r>
            <a:r>
              <a:rPr lang="uk-UA" sz="2000" dirty="0" smtClean="0">
                <a:solidFill>
                  <a:schemeClr val="bg1"/>
                </a:solidFill>
              </a:rPr>
              <a:t> Домка Петрівна.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 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642919"/>
            <a:ext cx="757242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chemeClr val="accent2"/>
                </a:solidFill>
              </a:rPr>
              <a:t>Роки незалежності</a:t>
            </a:r>
            <a:endParaRPr lang="uk-UA" sz="1600" b="1" i="1" dirty="0" smtClean="0">
              <a:solidFill>
                <a:schemeClr val="accent2"/>
              </a:solidFill>
            </a:endParaRPr>
          </a:p>
          <a:p>
            <a:pPr algn="ctr"/>
            <a:endParaRPr lang="ru-RU" sz="1400" dirty="0" smtClean="0">
              <a:solidFill>
                <a:schemeClr val="accent2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 Після проголошення незалежності України у 1991 році у державі почали відбуватися серйозні зміни. Не оминули вони і </a:t>
            </a:r>
            <a:r>
              <a:rPr lang="uk-UA" sz="2000" dirty="0" err="1" smtClean="0">
                <a:solidFill>
                  <a:schemeClr val="bg1"/>
                </a:solidFill>
              </a:rPr>
              <a:t>Посухівку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 Багато труднощів пережили </a:t>
            </a:r>
            <a:r>
              <a:rPr lang="uk-UA" sz="2000" dirty="0" err="1" smtClean="0">
                <a:solidFill>
                  <a:schemeClr val="bg1"/>
                </a:solidFill>
              </a:rPr>
              <a:t>посухівчани</a:t>
            </a:r>
            <a:r>
              <a:rPr lang="uk-UA" sz="2000" dirty="0" smtClean="0">
                <a:solidFill>
                  <a:schemeClr val="bg1"/>
                </a:solidFill>
              </a:rPr>
              <a:t>: розпався колгосп, зникли робочі місця і багато хто виїхав із села в пошуках кращого життя. Але попри всі негаразди завжди піклуються про рідне село, залишають </a:t>
            </a:r>
            <a:r>
              <a:rPr lang="uk-UA" sz="2000" dirty="0" err="1" smtClean="0">
                <a:solidFill>
                  <a:schemeClr val="bg1"/>
                </a:solidFill>
              </a:rPr>
              <a:t>пам</a:t>
            </a:r>
            <a:r>
              <a:rPr lang="ru-RU" sz="2000" dirty="0" smtClean="0">
                <a:solidFill>
                  <a:schemeClr val="bg1"/>
                </a:solidFill>
              </a:rPr>
              <a:t>’</a:t>
            </a:r>
            <a:r>
              <a:rPr lang="uk-UA" sz="2000" dirty="0" smtClean="0">
                <a:solidFill>
                  <a:schemeClr val="bg1"/>
                </a:solidFill>
              </a:rPr>
              <a:t>ять про попередні покоління своїм нащадкам.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  Після від</a:t>
            </a:r>
            <a:r>
              <a:rPr lang="ru-RU" sz="2000" dirty="0" smtClean="0">
                <a:solidFill>
                  <a:schemeClr val="bg1"/>
                </a:solidFill>
              </a:rPr>
              <a:t>’</a:t>
            </a:r>
            <a:r>
              <a:rPr lang="uk-UA" sz="2000" dirty="0" smtClean="0">
                <a:solidFill>
                  <a:schemeClr val="bg1"/>
                </a:solidFill>
              </a:rPr>
              <a:t>єднання господарства від </a:t>
            </a:r>
            <a:r>
              <a:rPr lang="uk-UA" sz="2000" dirty="0" err="1" smtClean="0">
                <a:solidFill>
                  <a:schemeClr val="bg1"/>
                </a:solidFill>
              </a:rPr>
              <a:t>с.Антонівки</a:t>
            </a:r>
            <a:r>
              <a:rPr lang="uk-UA" sz="2000" dirty="0" smtClean="0">
                <a:solidFill>
                  <a:schemeClr val="bg1"/>
                </a:solidFill>
              </a:rPr>
              <a:t> у </a:t>
            </a:r>
            <a:r>
              <a:rPr lang="uk-UA" sz="2000" dirty="0" err="1" smtClean="0">
                <a:solidFill>
                  <a:schemeClr val="bg1"/>
                </a:solidFill>
              </a:rPr>
              <a:t>Посухівці</a:t>
            </a:r>
            <a:r>
              <a:rPr lang="uk-UA" sz="2000" dirty="0" smtClean="0">
                <a:solidFill>
                  <a:schemeClr val="bg1"/>
                </a:solidFill>
              </a:rPr>
              <a:t> у 1990 році було створено і свою сільську раду. Головою села став </a:t>
            </a:r>
            <a:r>
              <a:rPr lang="uk-UA" sz="2000" dirty="0" err="1" smtClean="0">
                <a:solidFill>
                  <a:schemeClr val="bg1"/>
                </a:solidFill>
              </a:rPr>
              <a:t>Цоколенко</a:t>
            </a:r>
            <a:r>
              <a:rPr lang="uk-UA" sz="2000" dirty="0" smtClean="0">
                <a:solidFill>
                  <a:schemeClr val="bg1"/>
                </a:solidFill>
              </a:rPr>
              <a:t> Віктор Олексійович 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       У 2002 році селяни отримали земельні паї та стали господарями на своїй землі.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         У 2016 році було здійснено ремонт старої автобусної зупинки та встановлено ще 2 нових.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786314" y="1500174"/>
            <a:ext cx="407196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1999 році в селі </a:t>
            </a:r>
            <a:r>
              <a:rPr kumimoji="0" lang="uk-UA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Посухівка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відкрито нову школу, яка має два поверхи і розрахована на 108 учнів.  Першим директором у новій школі стала </a:t>
            </a:r>
            <a:r>
              <a:rPr kumimoji="0" lang="uk-UA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Мендусь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Ірина Віталіївна. У 2000 році вона передала школу </a:t>
            </a:r>
            <a:r>
              <a:rPr kumimoji="0" lang="uk-UA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Мелехіній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Надії Костянтинівні. З 2006 по 2016 рік школою керував </a:t>
            </a:r>
            <a:r>
              <a:rPr kumimoji="0" lang="uk-UA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Мелехін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Сергій Миколайович. </a:t>
            </a:r>
            <a:r>
              <a:rPr lang="uk-UA" sz="15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2016 по 2018 рік директором була Іванова Наталія Олександрівна,</a:t>
            </a:r>
            <a:r>
              <a:rPr kumimoji="0" lang="uk-UA" sz="15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з 2018 року – </a:t>
            </a:r>
            <a:r>
              <a:rPr kumimoji="0" lang="uk-UA" sz="15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Баюк</a:t>
            </a:r>
            <a:r>
              <a:rPr kumimoji="0" lang="uk-UA" sz="15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Владислава Миколаївна</a:t>
            </a:r>
            <a:endParaRPr kumimoji="0" lang="uk-UA" sz="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4429132"/>
            <a:ext cx="857256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школі є світлі, просторі кабінети, велика спортивна зала, їдальня. З вересня 2004 року в школі навчаються учні з двох сіл: </a:t>
            </a:r>
            <a:r>
              <a:rPr kumimoji="0" lang="uk-UA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Посухівки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Антонівки. В січні 2005 року школу було реорганізовано у навчально-виховний комплекс 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навчальний заклад 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загальноосвітня школа І-ІІ ступенів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Дві класних кімнати  на першому поверсі було обладнано  для дошкільної  групи (ігрова кімната та спальня).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НВК діє різновікова дошкільна група (1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діток) та в 9 класах навчається 72 учня. Педагогічний колектив складається  з 1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вчителів та виховател</a:t>
            </a:r>
            <a:r>
              <a:rPr lang="uk-UA" sz="15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я.</a:t>
            </a:r>
            <a:endParaRPr kumimoji="0" lang="uk-UA" sz="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14290"/>
            <a:ext cx="3991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Нова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8" t="5829" b="22337"/>
          <a:stretch/>
        </p:blipFill>
        <p:spPr bwMode="auto">
          <a:xfrm>
            <a:off x="571472" y="1928802"/>
            <a:ext cx="3762377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604" y="500042"/>
            <a:ext cx="6396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Сільська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бібліотека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6248" y="1857364"/>
            <a:ext cx="45005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70-х рр. було створено сільську бібліотеку, яку розмістили в приміщенні клубу. Довгий час бібліотекарем була Олена Захарівна. Сільські жителі любили заходити до бібліотеки, адже тут були не лише книги, а й періодичні видання (газети, журнали), з яких можна було дізнатися про події в державі.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0034" y="5000636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2012 року бібліотекарем є Лавро Галина Іванівна. Станом на 2017 рік бібліотечний фонд налічує 5243 книги. Це література і для дорослих, і для дітей. Щороку юні читачі беруть участь у районному конкурсі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Найкращий читач року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601" grpId="0"/>
      <p:bldP spid="25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6234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Мельник </a:t>
            </a:r>
            <a:r>
              <a:rPr lang="ru-RU" sz="2800" b="1" cap="none" spc="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Володимир</a:t>
            </a:r>
            <a:r>
              <a:rPr lang="ru-RU" sz="2800" b="1" cap="none" spc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Олександрович</a:t>
            </a:r>
            <a:endParaRPr lang="ru-RU" sz="28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D:\ДОКУМЕНТИ\класний керівник\із життя класу\7 клас фото\IMG_14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8" t="15232" r="12114" b="9358"/>
          <a:stretch/>
        </p:blipFill>
        <p:spPr bwMode="auto">
          <a:xfrm>
            <a:off x="3357554" y="1071546"/>
            <a:ext cx="2786082" cy="231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2910" y="3786190"/>
            <a:ext cx="80724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Народився 28 лютого 1964 року. Навчався у Антонівській середній школі з 1971 по 1979 рік.  Після закінчення школи вступив до Уманського медичного училища, яке успішно закінчив у 1983 році. В цьому ж році був призваний на військову службу  до лав радянської армії. Після проведених 6 місяців у навчальній частині, був відправлений для проходження подальшої служби в Афганістан. Після завершення служби приїхав до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м.Умань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став міліціонером. В даний час проживає в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м.Умань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але не відмовляється від зустрічей із школярами 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Посухівської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школи, завжди радо приїжджає на гостину.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Рисунок 18" descr="http://uld15.mycdn.me/image?t=0&amp;bid=805343442402&amp;id=805343442402&amp;plc=WEB&amp;tkn=*BhdrmHftzR4z9wv3egA1FHk2R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85859"/>
            <a:ext cx="2697169" cy="3285511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214414" y="285728"/>
            <a:ext cx="66500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Темченко</a:t>
            </a:r>
            <a:r>
              <a:rPr kumimoji="0" lang="uk-UA" sz="40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Василь Іванович</a:t>
            </a:r>
            <a:endParaRPr kumimoji="0" lang="uk-UA" sz="48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00034" y="4786322"/>
            <a:ext cx="82153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Народився 1960 року. Закінчив Антонівську середню школу. У 1978 році був призваний до армії. Проходив службу на кордоні з Афганістаном у Памірському (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Хорогському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прикордонному загоні, на прикордонній заставі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Калай-Хумбу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1978-1980рр. Зараз проживає в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м.Умань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Ними пишається </a:t>
            </a:r>
            <a:r>
              <a:rPr lang="uk-UA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Посухівка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http://www.ikokyokushin.org.ua/images/persons/jakovenko/mai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9" r="9866" b="33325"/>
          <a:stretch/>
        </p:blipFill>
        <p:spPr bwMode="auto">
          <a:xfrm>
            <a:off x="1357290" y="2571744"/>
            <a:ext cx="1764583" cy="2194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14488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Яковенко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Анатолій Анатолійович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Заслужений тренер України з </a:t>
            </a:r>
            <a:r>
              <a:rPr lang="uk-UA" b="1" dirty="0" err="1">
                <a:solidFill>
                  <a:schemeClr val="bg1"/>
                </a:solidFill>
              </a:rPr>
              <a:t>кіокушин</a:t>
            </a:r>
            <a:r>
              <a:rPr lang="uk-UA" b="1" dirty="0">
                <a:solidFill>
                  <a:schemeClr val="bg1"/>
                </a:solidFill>
              </a:rPr>
              <a:t> карате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Содержимое 11" descr="D:\RABOTA-13-14\LOGOS_NKI-1214\Ivanischyn Boris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71744"/>
            <a:ext cx="1857388" cy="2214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14876" y="1785926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Іванишин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Борис Петрович</a:t>
            </a:r>
            <a:endParaRPr kumimoji="0" lang="uk-UA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4857760"/>
            <a:ext cx="392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/>
            <a:r>
              <a:rPr lang="uk-UA" sz="1600" b="1" dirty="0">
                <a:solidFill>
                  <a:schemeClr val="bg1"/>
                </a:solidFill>
              </a:rPr>
              <a:t>Випускник Миколаївського кораблебудівного інституту, автор-винахідник зразків підводної  техніки, зокрема нежилого підводного апарата для досліджень затонулих об’єктів на великих глибинах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25" grpId="0"/>
      <p:bldP spid="11" grpId="0"/>
      <p:bldP spid="102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3108" y="285728"/>
            <a:ext cx="5434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Ципльонок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Віктор Миколайович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47" t="6373" r="54890" b="78214"/>
          <a:stretch/>
        </p:blipFill>
        <p:spPr bwMode="auto">
          <a:xfrm>
            <a:off x="3214678" y="1142984"/>
            <a:ext cx="2424124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4500570"/>
            <a:ext cx="84296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Народився 24 серпня 1977 року. Закінчив дев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ятирічну школу в селі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Козубівка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Миколаївської області,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Думанівського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району.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Після переїзду родини в село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Посухівка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Уманського району, Черкаської області, влаштувався різноробочим в місцеве господарство.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червні 2015 року був призваний на строкову службу і, після проходження навчання в місті Острог Львівської області та у місті Хмельницький, продовжив службу на патрульному посту в Донецькій області.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 звільнений та повернувся із зони АТО 14 липня 2016 року. Зараз проживає у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с.Посухівка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7222" y="500042"/>
            <a:ext cx="8715403" cy="304698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рідний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край,</a:t>
            </a:r>
          </a:p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арівна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Україна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звідси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почалось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оє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29000"/>
            <a:ext cx="4971995" cy="310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:\Все про село, фото\Фото села (для культури)\IMG_23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500174"/>
            <a:ext cx="357190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928662" y="0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Сторінки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історії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села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Посухівка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596" y="3000372"/>
            <a:ext cx="87154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Перші письмові згадки про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Посухівку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датуються 60 роками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століття. Назва села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Посухівка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народними переказами, походить від назви першої вулиці села. Знаходилась вона на найвищій частині місцевості, де лежить поселення, і колодязі, навіть на дуже значній глибині, не давали води. Цей район назвали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Посухою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все село стали  називати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Посухівкою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час першої письмової згадки про село в ньому проживало 1640 душ, з них православних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1597 осіб, католиків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15, іудеїв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28. Основними заняттями селян були землеробство та тваринництво. Усі жителі та 3405 десятин землі належали польському пану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Бржозовському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Все про село, фото\Фото села (для культури)\20170706_1328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785794"/>
            <a:ext cx="5214974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4000504"/>
            <a:ext cx="9001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1849 році за кошти жителів села збудовано церкву, за якою закріплювалося 42 десятини землі. Її було освячено на свято Михайла і тому названо Михайлівською. Войовничі атеїсти зруйнували церкву у 1936 році. Лише у 2004 році жителям села вдалося відкрити церкву у приміщенні колишнього магазину. 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357298"/>
            <a:ext cx="864399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1917 році землю в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Посухівці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розподілено між родинами відповідно до їх чисельності. Організували цю роботу Антін Іванович Синько та Петро Григорович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Бурдейний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Першого з них обрано головою комнезаму. У цей же час було створено перший ТСОЗ, який дістав назву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Першотравневий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Він діяв до 1919 року. У 1922 році утворився новий ТСОЗ, його очолив Іван Андрійович Роєнко. Проіснував він до 1929 року.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1930 році у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Посухівці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відповідно до розпорядження партійних органів було проведено суцільну колективізацію. Її результатом стала поява двох колгоспів. Та частина господарства, яка знаходилась на правому березі річки Синиці, увійшла до колгоспу імені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Котовського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ліва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колгоспу імені Жовтневої революції. Головою першого обрано Пилипа Лукашевича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Чорпіту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другого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Михайла Омеляновича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Белінського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Навесні 1931 року колгоспи були об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єднані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єдиного господарства під назвою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Колгосп імені Жовтневої революції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563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Організація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колективного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господарства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" t="1858" b="11865"/>
          <a:stretch/>
        </p:blipFill>
        <p:spPr bwMode="auto">
          <a:xfrm>
            <a:off x="2643174" y="1428736"/>
            <a:ext cx="4092575" cy="3019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613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44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</a:t>
            </a:r>
            <a:r>
              <a:rPr kumimoji="0" lang="uk-UA" sz="44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44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ятник  жертвам голодомору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714884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Голод в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Посухівці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був повністю подоланий лише після того, як було зібрано урожай 1934 року. В цей рік керівник колгоспу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Баджурак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Д.Ф. видав колгоспникам на вироблений трудодень по 4 кг зерна.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8"/>
          <a:stretch/>
        </p:blipFill>
        <p:spPr bwMode="auto">
          <a:xfrm>
            <a:off x="2214546" y="1643050"/>
            <a:ext cx="4357718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Обеліск Слави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 Другої світової  війни з 30 серпня 1941  року по 10 березня 1944 року село було окуповане німцями. У 1941 році 142 жителі села пішли на фронт, 74 з них назавжди залишились на полях тієї війни.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" t="3277" b="3943"/>
          <a:stretch/>
        </p:blipFill>
        <p:spPr bwMode="auto">
          <a:xfrm>
            <a:off x="714348" y="1357298"/>
            <a:ext cx="3476640" cy="3929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997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Меморіальний гранітний знак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14810" y="1214422"/>
            <a:ext cx="471487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Пишаються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посухівчани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односельцем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Героєм Радянського Союзу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Левченком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Дорофієм Тимофійовичем.  За мужність і героїзм, виявлений ним у 1938 році у боях біля озера Хасан, він удостоївся високої нагороди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звання Героя Радянського Союзу.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286248" y="2857496"/>
            <a:ext cx="45005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0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забувають  ім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славного земляка на його малій Батьківщині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2005 року про нього постійно нагадувала меморіальна дошка при в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їзді в село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Посухівка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назва центральної вулиці села, а в травні 2005 року за ініціативи жителів села, при активній підтримці та усілякому сприянні районної влади споруджено меморіальний гранітний знак.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58" grpId="0"/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1285860"/>
            <a:ext cx="4027170" cy="2908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3071802" y="214290"/>
            <a:ext cx="2464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Освіта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35769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0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1912 році будується нова чотирикласна цегляна школа, а вже у 1938 році в селі відкрито семирічну школу, яка згодом стане знову початковою.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2844" y="5072075"/>
            <a:ext cx="8858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1964 році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Посухівська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початкова школа  нараховувала 76 учнів. Директором був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Сісецький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Михайло Леонтійович, який 16 серпня 1964 року передав школу Король Надії Федорівні. Школа мала  4 класи.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6" grpId="0"/>
      <p:bldP spid="21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2" t="2048" r="1986" b="5461"/>
          <a:stretch/>
        </p:blipFill>
        <p:spPr bwMode="auto">
          <a:xfrm>
            <a:off x="1142976" y="928670"/>
            <a:ext cx="4267200" cy="2876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57818" y="928670"/>
            <a:ext cx="350043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була комплектована 3 членами колективу. Оскільки вивільнилася класна кімната, було зроблено бібліотеку, якою завідувала Надія Федорівна. Вона створила книжковий фонд близько 500 книг. В школі почали випускати газети, яких до цього не було. 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10800000" flipV="1">
            <a:off x="571472" y="4214818"/>
            <a:ext cx="835821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той час у школі не було електричного освітлення. Приміщення опалювали однією грубкою, яку треба було топити з 3-х годин ночі. Техпрацівниця була двірником, прибиральницею, кочегаром і за все це отримувала 42 карбованці. Ставка вчителя становила 58 карбованців, а директора школи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63 карбованці.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1401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Підпроект  “Пишаємось тобою,  рідний краю!”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Ними пишається Посухівка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111</cp:lastModifiedBy>
  <cp:revision>36</cp:revision>
  <dcterms:created xsi:type="dcterms:W3CDTF">2002-01-01T02:02:42Z</dcterms:created>
  <dcterms:modified xsi:type="dcterms:W3CDTF">2002-01-05T20:49:44Z</dcterms:modified>
</cp:coreProperties>
</file>